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56" r:id="rId4"/>
    <p:sldId id="257" r:id="rId5"/>
    <p:sldId id="259" r:id="rId6"/>
    <p:sldId id="265" r:id="rId7"/>
    <p:sldId id="264" r:id="rId8"/>
    <p:sldId id="258" r:id="rId9"/>
    <p:sldId id="260" r:id="rId10"/>
    <p:sldId id="261" r:id="rId11"/>
    <p:sldId id="262" r:id="rId12"/>
    <p:sldId id="263" r:id="rId13"/>
    <p:sldId id="266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3" autoAdjust="0"/>
    <p:restoredTop sz="96197"/>
  </p:normalViewPr>
  <p:slideViewPr>
    <p:cSldViewPr snapToGrid="0">
      <p:cViewPr varScale="1">
        <p:scale>
          <a:sx n="203" d="100"/>
          <a:sy n="203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459E-EC4E-F83E-2617-702FC61A2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3CCEA-2663-4ABE-D09E-341E8BB03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2F630-47C0-9B70-67C6-E128251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FAD76-4954-CDFE-24F9-DA89A108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0EAD1-A186-0A33-FE9C-B7971D8E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5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D95E-6053-0C89-06CC-8F1EA2C5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5A129-EA3A-AC37-EF05-AF3EECE94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F8576-56C6-2AB6-5480-8F91D8CA1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D83C7-DCC8-7148-5281-A405400D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5D4F9-4D6B-4919-DF48-27F30F23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8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29002C-0AAD-530D-7769-63804FF33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AC285-D042-F29F-EE34-BD7E08A2E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32229-ABEF-5134-B938-FA4DEEC0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6CD17-F283-8C1D-869F-3A3EB8EB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356EF-47FB-000C-81DD-3EE6D0DF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4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DCEC-415B-28AD-1646-A29671DC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2875-BCFC-6ED5-AADE-C96CDDEF8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66-D2FD-13F5-3063-9F085925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ABD0C-B479-A18C-BEDE-5BD058BA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50F8B-029F-E376-5719-157F63BB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4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A501-3FA3-6717-A926-A8783FF6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CDDDF-5419-A240-4D3F-6A3A4FB8C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DA2EB-4EAD-EE14-556E-BABF3AED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DDA9E-B184-44C9-F5EC-B0878A9C2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8D3A-DE4C-7048-2A07-63C7FF32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65A3-BEC4-1BED-BCA9-F4ABAB97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5526-EF9E-0B82-1986-1CFCE2DFD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EB986-5AE2-930B-31ED-C387E21E1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B1018-BF58-344C-E325-D3A47A0B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A7C82-700E-CCCE-E642-27829AF8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92FAF-A1F8-4ED8-E8A1-763D9E7E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A15A-26E0-0D38-19FA-BBD641EE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E3AB9-E2CF-34AE-149B-EFC02277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83766-D4FD-392D-E428-85764A06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BD171-351B-C955-0023-1740FBC14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6FB9E-7E68-38CA-B419-7F3B1C7B5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087AE-7B3F-039E-8A68-FD401CC4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44A8A6-0479-C073-0DD3-7BED1EB2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7861A-9D9D-97BC-1747-11D5AC51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8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932D-F2F0-3513-EDA9-6C751AD9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ABC1E-22DC-0549-5A97-3E589CBC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9BAF-78EC-CD3F-4229-425C224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6508-E098-22B4-8B71-0E979E16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6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83593-4B48-AF4F-33C2-7C101B95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8D603-BE48-BB15-6F1C-86896DC2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8540-D8F6-3A99-1517-9BF70780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1114-505A-2644-0B91-07A651A4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D294-3569-916F-7CA5-094210631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BE8F3-2A73-1DA7-F1F4-2F101A63C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4A280-2A2F-234C-22BF-0DB4D3268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99588-CCBF-BBC8-FCFB-FFCF4FF2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5BB44-A30E-B7E4-4476-DE7FA0B6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4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9FE-0CA3-C5A2-4F39-B0319D14C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E06113-9695-D3CB-4407-DC9130E83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23D46-7F97-444D-2F08-A25216007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42DC7-4280-E5B1-06CC-DE8D482E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0E5FA-5D76-1674-A3B7-6447CE73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C65CB-AE9E-F404-C182-22CB8F73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1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29499-709A-3DAE-1DDE-0740C028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4306A-2527-89A9-9030-5F3E2382D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1775D-A1AC-80C6-D619-98F762F46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6B6D7-0E53-A540-9071-5AAAEDB12C12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9349E-9495-3A34-7CC1-C9A9EDE3A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726F-11FC-1011-425E-D139F9F49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0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10EBA4-EC44-C8B4-114A-DBC4D379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00EA3409-A72E-DD2A-870D-525F76DEFAED}"/>
              </a:ext>
            </a:extLst>
          </p:cNvPr>
          <p:cNvSpPr/>
          <p:nvPr/>
        </p:nvSpPr>
        <p:spPr>
          <a:xfrm rot="5400000">
            <a:off x="8968658" y="5148246"/>
            <a:ext cx="250372" cy="34668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9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0E4605-1981-5F79-0DF0-B59BBB90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5ECE8FB-2854-3CAC-C641-CDCA7CFD3183}"/>
              </a:ext>
            </a:extLst>
          </p:cNvPr>
          <p:cNvSpPr/>
          <p:nvPr/>
        </p:nvSpPr>
        <p:spPr>
          <a:xfrm rot="10800000">
            <a:off x="2554736" y="1523507"/>
            <a:ext cx="250372" cy="8259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735BD6-E24C-BBC3-65D9-7D14F8437C63}"/>
              </a:ext>
            </a:extLst>
          </p:cNvPr>
          <p:cNvSpPr>
            <a:spLocks noChangeAspect="1"/>
          </p:cNvSpPr>
          <p:nvPr/>
        </p:nvSpPr>
        <p:spPr>
          <a:xfrm>
            <a:off x="2377865" y="182850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0A32C3A-57B7-8C8D-FEED-660272BC697A}"/>
              </a:ext>
            </a:extLst>
          </p:cNvPr>
          <p:cNvSpPr/>
          <p:nvPr/>
        </p:nvSpPr>
        <p:spPr>
          <a:xfrm rot="10800000">
            <a:off x="2554735" y="2460131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6A68B8B-9898-C2A5-A16B-9A2D674916C9}"/>
              </a:ext>
            </a:extLst>
          </p:cNvPr>
          <p:cNvSpPr/>
          <p:nvPr/>
        </p:nvSpPr>
        <p:spPr>
          <a:xfrm rot="10800000">
            <a:off x="2554734" y="3053855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FE9D837-C1D5-3AFE-38BC-10FD33185E59}"/>
              </a:ext>
            </a:extLst>
          </p:cNvPr>
          <p:cNvSpPr/>
          <p:nvPr/>
        </p:nvSpPr>
        <p:spPr>
          <a:xfrm rot="10800000">
            <a:off x="2554734" y="3647579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C57BF66-4990-0D21-3199-62459BA74952}"/>
              </a:ext>
            </a:extLst>
          </p:cNvPr>
          <p:cNvSpPr/>
          <p:nvPr/>
        </p:nvSpPr>
        <p:spPr>
          <a:xfrm rot="10800000">
            <a:off x="2554734" y="4241303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7FC2B08-8F6A-033A-5C73-CEF3ACEFF38B}"/>
              </a:ext>
            </a:extLst>
          </p:cNvPr>
          <p:cNvSpPr/>
          <p:nvPr/>
        </p:nvSpPr>
        <p:spPr>
          <a:xfrm rot="10800000">
            <a:off x="2554734" y="4838695"/>
            <a:ext cx="250372" cy="574679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7C658D-C311-226B-EEE0-53814E660EF9}"/>
              </a:ext>
            </a:extLst>
          </p:cNvPr>
          <p:cNvSpPr>
            <a:spLocks noChangeAspect="1"/>
          </p:cNvSpPr>
          <p:nvPr/>
        </p:nvSpPr>
        <p:spPr>
          <a:xfrm>
            <a:off x="2377865" y="2593678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72A8D7-0C75-3E55-E508-6DBB8A32B8B2}"/>
              </a:ext>
            </a:extLst>
          </p:cNvPr>
          <p:cNvSpPr>
            <a:spLocks noChangeAspect="1"/>
          </p:cNvSpPr>
          <p:nvPr/>
        </p:nvSpPr>
        <p:spPr>
          <a:xfrm>
            <a:off x="2377865" y="318541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7EAF0B-5D24-CD09-EB1E-47E8F13D4B93}"/>
              </a:ext>
            </a:extLst>
          </p:cNvPr>
          <p:cNvSpPr>
            <a:spLocks noChangeAspect="1"/>
          </p:cNvSpPr>
          <p:nvPr/>
        </p:nvSpPr>
        <p:spPr>
          <a:xfrm>
            <a:off x="2377865" y="37771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FE33D1-66F9-58FC-FB16-C706B8FBB0FA}"/>
              </a:ext>
            </a:extLst>
          </p:cNvPr>
          <p:cNvSpPr>
            <a:spLocks noChangeAspect="1"/>
          </p:cNvSpPr>
          <p:nvPr/>
        </p:nvSpPr>
        <p:spPr>
          <a:xfrm>
            <a:off x="2377865" y="43784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CA75FA-7F55-5D0F-6733-D7CFF22F781C}"/>
              </a:ext>
            </a:extLst>
          </p:cNvPr>
          <p:cNvSpPr>
            <a:spLocks noChangeAspect="1"/>
          </p:cNvSpPr>
          <p:nvPr/>
        </p:nvSpPr>
        <p:spPr>
          <a:xfrm>
            <a:off x="2377865" y="501803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7782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224EBB-A538-6AA2-A9D0-02D673FF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99BC720-CD8D-0AD3-8AF4-70DE92F5D2AA}"/>
              </a:ext>
            </a:extLst>
          </p:cNvPr>
          <p:cNvSpPr/>
          <p:nvPr/>
        </p:nvSpPr>
        <p:spPr>
          <a:xfrm rot="10800000">
            <a:off x="2611886" y="1612406"/>
            <a:ext cx="250372" cy="102284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4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5523EA-E5A0-49C6-5FB7-D245FCB5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A2BB3477-A7D5-8724-C162-B9A4F4F8EF4D}"/>
              </a:ext>
            </a:extLst>
          </p:cNvPr>
          <p:cNvSpPr/>
          <p:nvPr/>
        </p:nvSpPr>
        <p:spPr>
          <a:xfrm rot="10800000">
            <a:off x="2611886" y="1612406"/>
            <a:ext cx="250372" cy="102284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2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7D1F257-4ED6-B511-CD4F-527D89FCB8AA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C4D0144-5950-DC9B-315A-8995444A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80B87020-74B8-59AF-9566-B8351E1E616E}"/>
                </a:ext>
              </a:extLst>
            </p:cNvPr>
            <p:cNvSpPr/>
            <p:nvPr/>
          </p:nvSpPr>
          <p:spPr>
            <a:xfrm rot="5400000">
              <a:off x="4522155" y="1768797"/>
              <a:ext cx="93339" cy="49530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85BC9DAE-EF1A-806B-E573-7D8EF14B680A}"/>
                </a:ext>
              </a:extLst>
            </p:cNvPr>
            <p:cNvSpPr/>
            <p:nvPr/>
          </p:nvSpPr>
          <p:spPr>
            <a:xfrm rot="5400000">
              <a:off x="4524374" y="2088519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FB32D230-1761-12E1-87DA-929FF5D42B96}"/>
                </a:ext>
              </a:extLst>
            </p:cNvPr>
            <p:cNvSpPr/>
            <p:nvPr/>
          </p:nvSpPr>
          <p:spPr>
            <a:xfrm rot="5400000">
              <a:off x="5021261" y="1744035"/>
              <a:ext cx="82552" cy="11652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20DBD7-39C2-AE90-A34C-C93B9F45188A}"/>
                </a:ext>
              </a:extLst>
            </p:cNvPr>
            <p:cNvSpPr txBox="1"/>
            <p:nvPr/>
          </p:nvSpPr>
          <p:spPr>
            <a:xfrm>
              <a:off x="4027519" y="2025226"/>
              <a:ext cx="215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?</a:t>
              </a:r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08DBA763-EDDE-ACF4-1E78-930B392D7DFE}"/>
                </a:ext>
              </a:extLst>
            </p:cNvPr>
            <p:cNvSpPr/>
            <p:nvPr/>
          </p:nvSpPr>
          <p:spPr>
            <a:xfrm rot="5400000">
              <a:off x="5865176" y="921073"/>
              <a:ext cx="45720" cy="2143124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05B60775-97DD-7EDD-836E-074BF652E4DB}"/>
                </a:ext>
              </a:extLst>
            </p:cNvPr>
            <p:cNvSpPr/>
            <p:nvPr/>
          </p:nvSpPr>
          <p:spPr>
            <a:xfrm rot="5400000">
              <a:off x="6093778" y="690565"/>
              <a:ext cx="45719" cy="29305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5D87008-7BFA-D739-62ED-8CCB88BBDC18}"/>
                </a:ext>
              </a:extLst>
            </p:cNvPr>
            <p:cNvSpPr/>
            <p:nvPr/>
          </p:nvSpPr>
          <p:spPr>
            <a:xfrm rot="5400000">
              <a:off x="6998653" y="931869"/>
              <a:ext cx="45720" cy="27527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AA6576-1560-AA5B-11DB-09CCC9055494}"/>
                </a:ext>
              </a:extLst>
            </p:cNvPr>
            <p:cNvCxnSpPr/>
            <p:nvPr/>
          </p:nvCxnSpPr>
          <p:spPr>
            <a:xfrm flipV="1">
              <a:off x="7581900" y="1969774"/>
              <a:ext cx="0" cy="16319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F0718E-77F9-9CA6-248C-09695AA26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876" y="1976126"/>
              <a:ext cx="0" cy="31559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ight Bracket 21">
              <a:extLst>
                <a:ext uri="{FF2B5EF4-FFF2-40B4-BE49-F238E27FC236}">
                  <a16:creationId xmlns:a16="http://schemas.microsoft.com/office/drawing/2014/main" id="{A6F84B87-18BE-003E-467A-322FFAA5992C}"/>
                </a:ext>
              </a:extLst>
            </p:cNvPr>
            <p:cNvSpPr/>
            <p:nvPr/>
          </p:nvSpPr>
          <p:spPr>
            <a:xfrm rot="5400000">
              <a:off x="4117940" y="1923736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53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D67B339-96E7-8604-D96D-2BCC79047C92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39A7E4A-0DB9-A9E6-50A0-2064E39A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80B87020-74B8-59AF-9566-B8351E1E616E}"/>
                </a:ext>
              </a:extLst>
            </p:cNvPr>
            <p:cNvSpPr/>
            <p:nvPr/>
          </p:nvSpPr>
          <p:spPr>
            <a:xfrm rot="5400000">
              <a:off x="4522155" y="1768797"/>
              <a:ext cx="93339" cy="49530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85BC9DAE-EF1A-806B-E573-7D8EF14B680A}"/>
                </a:ext>
              </a:extLst>
            </p:cNvPr>
            <p:cNvSpPr/>
            <p:nvPr/>
          </p:nvSpPr>
          <p:spPr>
            <a:xfrm rot="5400000">
              <a:off x="4524374" y="2088519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FB32D230-1761-12E1-87DA-929FF5D42B96}"/>
                </a:ext>
              </a:extLst>
            </p:cNvPr>
            <p:cNvSpPr/>
            <p:nvPr/>
          </p:nvSpPr>
          <p:spPr>
            <a:xfrm rot="5400000">
              <a:off x="5021261" y="1744035"/>
              <a:ext cx="82552" cy="11652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20DBD7-39C2-AE90-A34C-C93B9F45188A}"/>
                </a:ext>
              </a:extLst>
            </p:cNvPr>
            <p:cNvSpPr txBox="1"/>
            <p:nvPr/>
          </p:nvSpPr>
          <p:spPr>
            <a:xfrm>
              <a:off x="4027519" y="2025226"/>
              <a:ext cx="215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?</a:t>
              </a:r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08DBA763-EDDE-ACF4-1E78-930B392D7DFE}"/>
                </a:ext>
              </a:extLst>
            </p:cNvPr>
            <p:cNvSpPr/>
            <p:nvPr/>
          </p:nvSpPr>
          <p:spPr>
            <a:xfrm rot="5400000">
              <a:off x="5865176" y="921073"/>
              <a:ext cx="45720" cy="2143124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05B60775-97DD-7EDD-836E-074BF652E4DB}"/>
                </a:ext>
              </a:extLst>
            </p:cNvPr>
            <p:cNvSpPr/>
            <p:nvPr/>
          </p:nvSpPr>
          <p:spPr>
            <a:xfrm rot="5400000">
              <a:off x="6093778" y="690565"/>
              <a:ext cx="45719" cy="29305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5D87008-7BFA-D739-62ED-8CCB88BBDC18}"/>
                </a:ext>
              </a:extLst>
            </p:cNvPr>
            <p:cNvSpPr/>
            <p:nvPr/>
          </p:nvSpPr>
          <p:spPr>
            <a:xfrm rot="5400000">
              <a:off x="6998653" y="931869"/>
              <a:ext cx="45720" cy="27527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AA6576-1560-AA5B-11DB-09CCC9055494}"/>
                </a:ext>
              </a:extLst>
            </p:cNvPr>
            <p:cNvCxnSpPr/>
            <p:nvPr/>
          </p:nvCxnSpPr>
          <p:spPr>
            <a:xfrm flipV="1">
              <a:off x="7581900" y="1969774"/>
              <a:ext cx="0" cy="16319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F0718E-77F9-9CA6-248C-09695AA26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876" y="1976126"/>
              <a:ext cx="0" cy="31559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ight Bracket 21">
              <a:extLst>
                <a:ext uri="{FF2B5EF4-FFF2-40B4-BE49-F238E27FC236}">
                  <a16:creationId xmlns:a16="http://schemas.microsoft.com/office/drawing/2014/main" id="{A6F84B87-18BE-003E-467A-322FFAA5992C}"/>
                </a:ext>
              </a:extLst>
            </p:cNvPr>
            <p:cNvSpPr/>
            <p:nvPr/>
          </p:nvSpPr>
          <p:spPr>
            <a:xfrm rot="5400000">
              <a:off x="4117940" y="1923736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73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FA5EAC0-C967-01E7-82EC-71C4546EE0B7}"/>
              </a:ext>
            </a:extLst>
          </p:cNvPr>
          <p:cNvGrpSpPr/>
          <p:nvPr/>
        </p:nvGrpSpPr>
        <p:grpSpPr>
          <a:xfrm>
            <a:off x="1615999" y="909000"/>
            <a:ext cx="8960001" cy="5040000"/>
            <a:chOff x="1615999" y="909000"/>
            <a:chExt cx="8960001" cy="50400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6A9AE93-D228-39FE-C919-3A2068963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5999" y="909000"/>
              <a:ext cx="8960001" cy="5040000"/>
            </a:xfrm>
            <a:prstGeom prst="rect">
              <a:avLst/>
            </a:prstGeom>
          </p:spPr>
        </p:pic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13C2678C-798D-0829-88BE-FEA873F15445}"/>
                </a:ext>
              </a:extLst>
            </p:cNvPr>
            <p:cNvSpPr/>
            <p:nvPr/>
          </p:nvSpPr>
          <p:spPr>
            <a:xfrm>
              <a:off x="3713986" y="3692090"/>
              <a:ext cx="250372" cy="385132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0D52317-6211-90CF-63C6-566348870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4358" y="377665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4560E9D4-0747-EDC7-AE53-8AD020EC5BE9}"/>
                </a:ext>
              </a:extLst>
            </p:cNvPr>
            <p:cNvSpPr/>
            <p:nvPr/>
          </p:nvSpPr>
          <p:spPr>
            <a:xfrm>
              <a:off x="3713986" y="2216106"/>
              <a:ext cx="250372" cy="385132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5B4709-8E72-D0C7-99C5-E371B88B1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4358" y="230067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F5903010-4F03-8E84-C7E5-224AFE3DDC54}"/>
                </a:ext>
              </a:extLst>
            </p:cNvPr>
            <p:cNvSpPr/>
            <p:nvPr/>
          </p:nvSpPr>
          <p:spPr>
            <a:xfrm rot="16200000">
              <a:off x="1828321" y="5394760"/>
              <a:ext cx="216000" cy="640644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03D0F3-8BD1-A839-21E9-F86BC85705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8321" y="539108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298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CB0930C-BC26-9955-26BC-48905727D7FF}"/>
              </a:ext>
            </a:extLst>
          </p:cNvPr>
          <p:cNvGrpSpPr/>
          <p:nvPr/>
        </p:nvGrpSpPr>
        <p:grpSpPr>
          <a:xfrm>
            <a:off x="1615999" y="909000"/>
            <a:ext cx="8960001" cy="5040000"/>
            <a:chOff x="1615999" y="909000"/>
            <a:chExt cx="8960001" cy="50400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48585D7-B2F3-A297-7EA7-067CA5CF0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6000" y="909000"/>
              <a:ext cx="8960000" cy="5040000"/>
            </a:xfrm>
            <a:prstGeom prst="rect">
              <a:avLst/>
            </a:prstGeom>
          </p:spPr>
        </p:pic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767206A8-327B-4E00-74D2-427DE7AE292F}"/>
                </a:ext>
              </a:extLst>
            </p:cNvPr>
            <p:cNvSpPr/>
            <p:nvPr/>
          </p:nvSpPr>
          <p:spPr>
            <a:xfrm>
              <a:off x="3713986" y="3692090"/>
              <a:ext cx="250372" cy="385132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581C596-EF08-F1E3-9C45-8F54AA07B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4358" y="377665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0D68E8FC-AC9D-75CE-E612-F1F7945D8CAC}"/>
                </a:ext>
              </a:extLst>
            </p:cNvPr>
            <p:cNvSpPr/>
            <p:nvPr/>
          </p:nvSpPr>
          <p:spPr>
            <a:xfrm>
              <a:off x="3713986" y="2216106"/>
              <a:ext cx="250372" cy="385132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E09DA74-A7B7-52B5-DA13-D6822F48A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4358" y="230067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7DF8202-2BA3-4B96-D39A-7F73F8E09DBB}"/>
                </a:ext>
              </a:extLst>
            </p:cNvPr>
            <p:cNvSpPr/>
            <p:nvPr/>
          </p:nvSpPr>
          <p:spPr>
            <a:xfrm rot="16200000">
              <a:off x="1828321" y="5394760"/>
              <a:ext cx="216000" cy="640644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5C324E-BC4E-543A-D482-00545752DD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8321" y="539108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70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50314F-DFC7-1EF2-8435-346EB330F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BFE938EC-BA1D-9E16-16C3-6A6308CC4C2F}"/>
              </a:ext>
            </a:extLst>
          </p:cNvPr>
          <p:cNvSpPr/>
          <p:nvPr/>
        </p:nvSpPr>
        <p:spPr>
          <a:xfrm rot="5400000">
            <a:off x="8968658" y="5148246"/>
            <a:ext cx="250372" cy="34668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7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213225-37EF-2A55-53FA-2805E87B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63C16476-B8BD-2A93-CD0D-27097E3908E2}"/>
              </a:ext>
            </a:extLst>
          </p:cNvPr>
          <p:cNvSpPr/>
          <p:nvPr/>
        </p:nvSpPr>
        <p:spPr>
          <a:xfrm>
            <a:off x="3820457" y="1831975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B1138A-395F-9356-B720-9B25854F2E2A}"/>
              </a:ext>
            </a:extLst>
          </p:cNvPr>
          <p:cNvSpPr>
            <a:spLocks noChangeAspect="1"/>
          </p:cNvSpPr>
          <p:nvPr/>
        </p:nvSpPr>
        <p:spPr>
          <a:xfrm>
            <a:off x="4028479" y="25970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AF6B34-C7ED-228D-1722-81FB4F14174C}"/>
              </a:ext>
            </a:extLst>
          </p:cNvPr>
          <p:cNvCxnSpPr>
            <a:cxnSpLocks/>
          </p:cNvCxnSpPr>
          <p:nvPr/>
        </p:nvCxnSpPr>
        <p:spPr>
          <a:xfrm>
            <a:off x="2286652" y="2195451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391B3B7-D81D-DFC3-CD4F-8C1550D4460D}"/>
              </a:ext>
            </a:extLst>
          </p:cNvPr>
          <p:cNvSpPr>
            <a:spLocks noChangeAspect="1"/>
          </p:cNvSpPr>
          <p:nvPr/>
        </p:nvSpPr>
        <p:spPr>
          <a:xfrm>
            <a:off x="2223052" y="20880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987A8C9-73B1-1EEE-FDF6-EAB73CC472C2}"/>
              </a:ext>
            </a:extLst>
          </p:cNvPr>
          <p:cNvSpPr/>
          <p:nvPr/>
        </p:nvSpPr>
        <p:spPr>
          <a:xfrm>
            <a:off x="3820457" y="3663642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832C1-046C-5656-A35F-774D43B18939}"/>
              </a:ext>
            </a:extLst>
          </p:cNvPr>
          <p:cNvSpPr>
            <a:spLocks noChangeAspect="1"/>
          </p:cNvSpPr>
          <p:nvPr/>
        </p:nvSpPr>
        <p:spPr>
          <a:xfrm>
            <a:off x="4028479" y="4428762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003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AEC0D6-D12A-52B7-4611-C3D3D6F4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8691C24F-C10A-4C5A-9C96-3B994C6B8564}"/>
              </a:ext>
            </a:extLst>
          </p:cNvPr>
          <p:cNvSpPr/>
          <p:nvPr/>
        </p:nvSpPr>
        <p:spPr>
          <a:xfrm>
            <a:off x="3820457" y="1831975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1C5BFC-C0B0-F312-F8DA-B75B7027DB1B}"/>
              </a:ext>
            </a:extLst>
          </p:cNvPr>
          <p:cNvSpPr>
            <a:spLocks noChangeAspect="1"/>
          </p:cNvSpPr>
          <p:nvPr/>
        </p:nvSpPr>
        <p:spPr>
          <a:xfrm>
            <a:off x="4028479" y="25970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F16426-9A71-B93E-425D-8E751F007279}"/>
              </a:ext>
            </a:extLst>
          </p:cNvPr>
          <p:cNvCxnSpPr>
            <a:cxnSpLocks/>
          </p:cNvCxnSpPr>
          <p:nvPr/>
        </p:nvCxnSpPr>
        <p:spPr>
          <a:xfrm>
            <a:off x="2286652" y="2195451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CD89F99-79AD-49A7-9179-C1B094DE2581}"/>
              </a:ext>
            </a:extLst>
          </p:cNvPr>
          <p:cNvSpPr>
            <a:spLocks noChangeAspect="1"/>
          </p:cNvSpPr>
          <p:nvPr/>
        </p:nvSpPr>
        <p:spPr>
          <a:xfrm>
            <a:off x="2223052" y="20880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A5C6F7-E86E-D605-F8FF-FC0B14017877}"/>
              </a:ext>
            </a:extLst>
          </p:cNvPr>
          <p:cNvSpPr/>
          <p:nvPr/>
        </p:nvSpPr>
        <p:spPr>
          <a:xfrm>
            <a:off x="3820457" y="3663642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67007D-935C-7EEC-23E5-919713EE41F4}"/>
              </a:ext>
            </a:extLst>
          </p:cNvPr>
          <p:cNvSpPr>
            <a:spLocks noChangeAspect="1"/>
          </p:cNvSpPr>
          <p:nvPr/>
        </p:nvSpPr>
        <p:spPr>
          <a:xfrm>
            <a:off x="4028479" y="4428762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239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AFA79D1-C03E-B88E-16BF-51FA2C9BA279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58ABD65-648B-D2DA-F9AB-3277B857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DF60F0-6BA6-6E27-9838-CBAEEAC8B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464" b="10029"/>
            <a:stretch/>
          </p:blipFill>
          <p:spPr>
            <a:xfrm>
              <a:off x="4910061" y="3651249"/>
              <a:ext cx="182638" cy="168275"/>
            </a:xfrm>
            <a:prstGeom prst="rect">
              <a:avLst/>
            </a:prstGeom>
          </p:spPr>
        </p:pic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67FC6A91-E334-5CFC-68AD-8B7ABBD53916}"/>
                </a:ext>
              </a:extLst>
            </p:cNvPr>
            <p:cNvSpPr/>
            <p:nvPr/>
          </p:nvSpPr>
          <p:spPr>
            <a:xfrm>
              <a:off x="9549371" y="2695410"/>
              <a:ext cx="250372" cy="1117090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1C52F2-55E1-D516-0602-4BDA5A3F4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6200" y="314595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4BE680-88DF-6AC7-D944-DAF154C4F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475" y="2959949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FA62976-67DB-E557-737F-F7A2E7B17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5930" y="2852554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9F961B-6DD7-96B5-1948-1545295BC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20645" y="1695778"/>
              <a:ext cx="23487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D752954-46D7-3955-E785-A491D85749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045" y="158838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4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CABFF7-C8B0-4D5A-34DE-4560CCE297D7}"/>
                </a:ext>
              </a:extLst>
            </p:cNvPr>
            <p:cNvCxnSpPr>
              <a:cxnSpLocks/>
            </p:cNvCxnSpPr>
            <p:nvPr/>
          </p:nvCxnSpPr>
          <p:spPr>
            <a:xfrm>
              <a:off x="4587641" y="1695778"/>
              <a:ext cx="23487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3B2F3A-0C0C-B449-08AB-DBBACCC8A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4041" y="158838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B1FE7F1C-D0AC-A1B5-6E72-5A667FCA181F}"/>
                </a:ext>
              </a:extLst>
            </p:cNvPr>
            <p:cNvSpPr/>
            <p:nvPr/>
          </p:nvSpPr>
          <p:spPr>
            <a:xfrm>
              <a:off x="9549371" y="4072654"/>
              <a:ext cx="250372" cy="1117090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F4923AC-7780-3D5F-4CDE-4CAD99459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6200" y="4523199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E4379BB-BA71-A291-3183-9DF19BB0D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285" y="5076142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151231F-68ED-FEFC-E5F9-79B32EA222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3740" y="496874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7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7DD28D7-214F-945E-F8C9-87CC2BFE7D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475" y="3788842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2772D28-BF46-75CF-7F5B-B28F0CD347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5930" y="368144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63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E4C8-C674-44CF-A1F1-858808B4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CB2FC77-D022-555A-0CBA-A58031A06DB0}"/>
              </a:ext>
            </a:extLst>
          </p:cNvPr>
          <p:cNvSpPr/>
          <p:nvPr/>
        </p:nvSpPr>
        <p:spPr>
          <a:xfrm>
            <a:off x="9549371" y="2695410"/>
            <a:ext cx="250372" cy="111709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435160-7A64-CB5D-A2D0-7477443CF893}"/>
              </a:ext>
            </a:extLst>
          </p:cNvPr>
          <p:cNvSpPr>
            <a:spLocks noChangeAspect="1"/>
          </p:cNvSpPr>
          <p:nvPr/>
        </p:nvSpPr>
        <p:spPr>
          <a:xfrm>
            <a:off x="9766200" y="314595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2C0D4-1CDA-1FEF-4E63-4D0DF97BB295}"/>
              </a:ext>
            </a:extLst>
          </p:cNvPr>
          <p:cNvCxnSpPr>
            <a:cxnSpLocks/>
          </p:cNvCxnSpPr>
          <p:nvPr/>
        </p:nvCxnSpPr>
        <p:spPr>
          <a:xfrm flipH="1">
            <a:off x="5371475" y="2959949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CBE24A0-3DC4-A182-8928-DAEAAD3ACFFD}"/>
              </a:ext>
            </a:extLst>
          </p:cNvPr>
          <p:cNvSpPr>
            <a:spLocks noChangeAspect="1"/>
          </p:cNvSpPr>
          <p:nvPr/>
        </p:nvSpPr>
        <p:spPr>
          <a:xfrm>
            <a:off x="5455930" y="285255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514DFC-6FE7-0043-C2EF-802378418C4E}"/>
              </a:ext>
            </a:extLst>
          </p:cNvPr>
          <p:cNvCxnSpPr>
            <a:cxnSpLocks/>
          </p:cNvCxnSpPr>
          <p:nvPr/>
        </p:nvCxnSpPr>
        <p:spPr>
          <a:xfrm>
            <a:off x="3820645" y="1695778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13F7D13-F8A2-7D1D-1D6C-43269B31888E}"/>
              </a:ext>
            </a:extLst>
          </p:cNvPr>
          <p:cNvSpPr>
            <a:spLocks noChangeAspect="1"/>
          </p:cNvSpPr>
          <p:nvPr/>
        </p:nvSpPr>
        <p:spPr>
          <a:xfrm>
            <a:off x="3757045" y="158838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38E1A2-D1C0-0882-E024-A45266F58E1A}"/>
              </a:ext>
            </a:extLst>
          </p:cNvPr>
          <p:cNvCxnSpPr>
            <a:cxnSpLocks/>
          </p:cNvCxnSpPr>
          <p:nvPr/>
        </p:nvCxnSpPr>
        <p:spPr>
          <a:xfrm>
            <a:off x="4587641" y="1695778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2CF922C-13B4-50DA-5D49-32F08BD82B97}"/>
              </a:ext>
            </a:extLst>
          </p:cNvPr>
          <p:cNvSpPr>
            <a:spLocks noChangeAspect="1"/>
          </p:cNvSpPr>
          <p:nvPr/>
        </p:nvSpPr>
        <p:spPr>
          <a:xfrm>
            <a:off x="4524041" y="158838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86805B4-D03A-739C-B464-733F2901C067}"/>
              </a:ext>
            </a:extLst>
          </p:cNvPr>
          <p:cNvSpPr/>
          <p:nvPr/>
        </p:nvSpPr>
        <p:spPr>
          <a:xfrm>
            <a:off x="9549371" y="4072654"/>
            <a:ext cx="250372" cy="111709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5D5E7C-D6F0-0735-476E-CE09B8FA53BF}"/>
              </a:ext>
            </a:extLst>
          </p:cNvPr>
          <p:cNvSpPr>
            <a:spLocks noChangeAspect="1"/>
          </p:cNvSpPr>
          <p:nvPr/>
        </p:nvSpPr>
        <p:spPr>
          <a:xfrm>
            <a:off x="9766200" y="4523199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FB06A5-F389-FE34-5BDB-1CB31AB5F416}"/>
              </a:ext>
            </a:extLst>
          </p:cNvPr>
          <p:cNvCxnSpPr>
            <a:cxnSpLocks/>
          </p:cNvCxnSpPr>
          <p:nvPr/>
        </p:nvCxnSpPr>
        <p:spPr>
          <a:xfrm flipH="1">
            <a:off x="4899285" y="50761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552B118-BE29-F31E-6458-3765430037F3}"/>
              </a:ext>
            </a:extLst>
          </p:cNvPr>
          <p:cNvSpPr>
            <a:spLocks noChangeAspect="1"/>
          </p:cNvSpPr>
          <p:nvPr/>
        </p:nvSpPr>
        <p:spPr>
          <a:xfrm>
            <a:off x="4983740" y="49687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E31C8-0A10-631B-5668-D16C7F469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1214" r="-1" b="1"/>
          <a:stretch/>
        </p:blipFill>
        <p:spPr>
          <a:xfrm>
            <a:off x="4940251" y="3657599"/>
            <a:ext cx="148055" cy="1676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F5FF3-9F3B-36E8-156D-0C6275BA50A1}"/>
              </a:ext>
            </a:extLst>
          </p:cNvPr>
          <p:cNvCxnSpPr>
            <a:cxnSpLocks/>
          </p:cNvCxnSpPr>
          <p:nvPr/>
        </p:nvCxnSpPr>
        <p:spPr>
          <a:xfrm flipH="1">
            <a:off x="5371475" y="37888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41F7518-0DE8-CA13-923C-0DB17859565D}"/>
              </a:ext>
            </a:extLst>
          </p:cNvPr>
          <p:cNvSpPr>
            <a:spLocks noChangeAspect="1"/>
          </p:cNvSpPr>
          <p:nvPr/>
        </p:nvSpPr>
        <p:spPr>
          <a:xfrm>
            <a:off x="5455930" y="36814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662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8ABD65-648B-D2DA-F9AB-3277B857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236CEA-9DDD-0E45-861E-D420331A7A2D}"/>
              </a:ext>
            </a:extLst>
          </p:cNvPr>
          <p:cNvCxnSpPr>
            <a:cxnSpLocks/>
          </p:cNvCxnSpPr>
          <p:nvPr/>
        </p:nvCxnSpPr>
        <p:spPr>
          <a:xfrm flipH="1">
            <a:off x="9598570" y="2338318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1C484BB-A369-28A3-F3A1-6543DF9B5C3E}"/>
              </a:ext>
            </a:extLst>
          </p:cNvPr>
          <p:cNvSpPr>
            <a:spLocks noChangeAspect="1"/>
          </p:cNvSpPr>
          <p:nvPr/>
        </p:nvSpPr>
        <p:spPr>
          <a:xfrm>
            <a:off x="9683025" y="22309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96B53E-4DEF-03AC-303E-B47A3AD24E2D}"/>
              </a:ext>
            </a:extLst>
          </p:cNvPr>
          <p:cNvCxnSpPr>
            <a:cxnSpLocks/>
          </p:cNvCxnSpPr>
          <p:nvPr/>
        </p:nvCxnSpPr>
        <p:spPr>
          <a:xfrm flipH="1">
            <a:off x="9598570" y="3594431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75FF24-077E-3A60-9548-7F682CFFF4F7}"/>
              </a:ext>
            </a:extLst>
          </p:cNvPr>
          <p:cNvSpPr>
            <a:spLocks noChangeAspect="1"/>
          </p:cNvSpPr>
          <p:nvPr/>
        </p:nvSpPr>
        <p:spPr>
          <a:xfrm>
            <a:off x="9683025" y="348703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817EA0-FB03-532B-E932-9BC7769D9D4E}"/>
              </a:ext>
            </a:extLst>
          </p:cNvPr>
          <p:cNvCxnSpPr>
            <a:cxnSpLocks/>
          </p:cNvCxnSpPr>
          <p:nvPr/>
        </p:nvCxnSpPr>
        <p:spPr>
          <a:xfrm flipH="1">
            <a:off x="9598570" y="50336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F046D35-1896-7AE8-7DE0-939950CD1CC0}"/>
              </a:ext>
            </a:extLst>
          </p:cNvPr>
          <p:cNvSpPr>
            <a:spLocks noChangeAspect="1"/>
          </p:cNvSpPr>
          <p:nvPr/>
        </p:nvSpPr>
        <p:spPr>
          <a:xfrm>
            <a:off x="9683025" y="49262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C9420F4-9587-5AFE-4D5A-DB926AE65C9F}"/>
              </a:ext>
            </a:extLst>
          </p:cNvPr>
          <p:cNvSpPr/>
          <p:nvPr/>
        </p:nvSpPr>
        <p:spPr>
          <a:xfrm rot="5400000">
            <a:off x="9301552" y="5206875"/>
            <a:ext cx="250372" cy="51257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A26004-61F2-9BD5-7E77-1A488292EF63}"/>
              </a:ext>
            </a:extLst>
          </p:cNvPr>
          <p:cNvSpPr>
            <a:spLocks noChangeAspect="1"/>
          </p:cNvSpPr>
          <p:nvPr/>
        </p:nvSpPr>
        <p:spPr>
          <a:xfrm>
            <a:off x="9318738" y="55283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B094F520-65A9-0269-CF46-CB8D1CDD72B5}"/>
              </a:ext>
            </a:extLst>
          </p:cNvPr>
          <p:cNvSpPr/>
          <p:nvPr/>
        </p:nvSpPr>
        <p:spPr>
          <a:xfrm rot="5400000">
            <a:off x="6410430" y="2875096"/>
            <a:ext cx="250372" cy="518389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B2F7B5-4CC8-4E4F-1DA6-ECA04A74A46C}"/>
              </a:ext>
            </a:extLst>
          </p:cNvPr>
          <p:cNvSpPr>
            <a:spLocks noChangeAspect="1"/>
          </p:cNvSpPr>
          <p:nvPr/>
        </p:nvSpPr>
        <p:spPr>
          <a:xfrm>
            <a:off x="6427616" y="553328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912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E4C8-C674-44CF-A1F1-858808B4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ADFFE4-BEAF-BDEE-40A5-16086D34C842}"/>
              </a:ext>
            </a:extLst>
          </p:cNvPr>
          <p:cNvCxnSpPr>
            <a:cxnSpLocks/>
          </p:cNvCxnSpPr>
          <p:nvPr/>
        </p:nvCxnSpPr>
        <p:spPr>
          <a:xfrm flipH="1">
            <a:off x="9598570" y="2338318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BB0C2AF-D4EC-CC9E-E1F4-D8551CA226C5}"/>
              </a:ext>
            </a:extLst>
          </p:cNvPr>
          <p:cNvSpPr>
            <a:spLocks noChangeAspect="1"/>
          </p:cNvSpPr>
          <p:nvPr/>
        </p:nvSpPr>
        <p:spPr>
          <a:xfrm>
            <a:off x="9683025" y="22309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DF6BB0-39D6-CE26-C24B-90DF11AA6BFF}"/>
              </a:ext>
            </a:extLst>
          </p:cNvPr>
          <p:cNvCxnSpPr>
            <a:cxnSpLocks/>
          </p:cNvCxnSpPr>
          <p:nvPr/>
        </p:nvCxnSpPr>
        <p:spPr>
          <a:xfrm flipH="1">
            <a:off x="9598570" y="3594431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12E0F1B-ABEC-BF36-0849-96B77C4A1D30}"/>
              </a:ext>
            </a:extLst>
          </p:cNvPr>
          <p:cNvSpPr>
            <a:spLocks noChangeAspect="1"/>
          </p:cNvSpPr>
          <p:nvPr/>
        </p:nvSpPr>
        <p:spPr>
          <a:xfrm>
            <a:off x="9683025" y="348703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A7CC65-22AC-2803-FCD2-2524CC944710}"/>
              </a:ext>
            </a:extLst>
          </p:cNvPr>
          <p:cNvCxnSpPr>
            <a:cxnSpLocks/>
          </p:cNvCxnSpPr>
          <p:nvPr/>
        </p:nvCxnSpPr>
        <p:spPr>
          <a:xfrm flipH="1">
            <a:off x="9598570" y="50336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A50823D-D23B-D9AE-4ADA-F22C70C5A51F}"/>
              </a:ext>
            </a:extLst>
          </p:cNvPr>
          <p:cNvSpPr>
            <a:spLocks noChangeAspect="1"/>
          </p:cNvSpPr>
          <p:nvPr/>
        </p:nvSpPr>
        <p:spPr>
          <a:xfrm>
            <a:off x="9683025" y="49262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BE5EE3D-3638-F977-2D6A-40889CC9D107}"/>
              </a:ext>
            </a:extLst>
          </p:cNvPr>
          <p:cNvSpPr/>
          <p:nvPr/>
        </p:nvSpPr>
        <p:spPr>
          <a:xfrm rot="5400000">
            <a:off x="9301552" y="5206875"/>
            <a:ext cx="250372" cy="51257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E55954-9391-377D-F573-AB4CABC792D6}"/>
              </a:ext>
            </a:extLst>
          </p:cNvPr>
          <p:cNvSpPr>
            <a:spLocks noChangeAspect="1"/>
          </p:cNvSpPr>
          <p:nvPr/>
        </p:nvSpPr>
        <p:spPr>
          <a:xfrm>
            <a:off x="9318738" y="55283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5716BEE5-6019-E478-7379-02CDE70EC4F7}"/>
              </a:ext>
            </a:extLst>
          </p:cNvPr>
          <p:cNvSpPr/>
          <p:nvPr/>
        </p:nvSpPr>
        <p:spPr>
          <a:xfrm rot="5400000">
            <a:off x="6410430" y="2875096"/>
            <a:ext cx="250372" cy="518389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5E4756-0FFD-0243-A1F4-96A1DB8A058B}"/>
              </a:ext>
            </a:extLst>
          </p:cNvPr>
          <p:cNvSpPr>
            <a:spLocks noChangeAspect="1"/>
          </p:cNvSpPr>
          <p:nvPr/>
        </p:nvSpPr>
        <p:spPr>
          <a:xfrm>
            <a:off x="6427616" y="553328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5814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EBF2AC-A0E9-FF40-AEF2-601FD254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A0916BEC-C736-F37F-9459-07CC6F8EDF0F}"/>
              </a:ext>
            </a:extLst>
          </p:cNvPr>
          <p:cNvSpPr/>
          <p:nvPr/>
        </p:nvSpPr>
        <p:spPr>
          <a:xfrm rot="10800000">
            <a:off x="2554736" y="1523507"/>
            <a:ext cx="250372" cy="8259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42B0E7-103D-01FB-DB35-07038B2EB606}"/>
              </a:ext>
            </a:extLst>
          </p:cNvPr>
          <p:cNvSpPr>
            <a:spLocks noChangeAspect="1"/>
          </p:cNvSpPr>
          <p:nvPr/>
        </p:nvSpPr>
        <p:spPr>
          <a:xfrm>
            <a:off x="2377865" y="182850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555F8F-BFBC-A580-2698-0F2F64DD09D0}"/>
              </a:ext>
            </a:extLst>
          </p:cNvPr>
          <p:cNvSpPr/>
          <p:nvPr/>
        </p:nvSpPr>
        <p:spPr>
          <a:xfrm rot="10800000">
            <a:off x="2554735" y="2460131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C49221-56CF-16AD-AB9F-EB8EFB6D68F0}"/>
              </a:ext>
            </a:extLst>
          </p:cNvPr>
          <p:cNvSpPr/>
          <p:nvPr/>
        </p:nvSpPr>
        <p:spPr>
          <a:xfrm rot="10800000">
            <a:off x="2554734" y="3053855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4578C7C-8C0D-D10C-F270-88DF846E01F4}"/>
              </a:ext>
            </a:extLst>
          </p:cNvPr>
          <p:cNvSpPr/>
          <p:nvPr/>
        </p:nvSpPr>
        <p:spPr>
          <a:xfrm rot="10800000">
            <a:off x="2554734" y="3647579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9E7E40D-2379-9078-B319-B209E6FF05D9}"/>
              </a:ext>
            </a:extLst>
          </p:cNvPr>
          <p:cNvSpPr/>
          <p:nvPr/>
        </p:nvSpPr>
        <p:spPr>
          <a:xfrm rot="10800000">
            <a:off x="2554734" y="4241303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C389B27-94E0-8DAF-E4B7-F64841D01203}"/>
              </a:ext>
            </a:extLst>
          </p:cNvPr>
          <p:cNvSpPr/>
          <p:nvPr/>
        </p:nvSpPr>
        <p:spPr>
          <a:xfrm rot="10800000">
            <a:off x="2554734" y="4838695"/>
            <a:ext cx="250372" cy="574679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99BC6-5C5C-F3F1-3A29-C2BB46E2B1B9}"/>
              </a:ext>
            </a:extLst>
          </p:cNvPr>
          <p:cNvSpPr>
            <a:spLocks noChangeAspect="1"/>
          </p:cNvSpPr>
          <p:nvPr/>
        </p:nvSpPr>
        <p:spPr>
          <a:xfrm>
            <a:off x="2377865" y="2593678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AF3E11-34C7-88AC-92D5-C09CC3CC9A5F}"/>
              </a:ext>
            </a:extLst>
          </p:cNvPr>
          <p:cNvSpPr>
            <a:spLocks noChangeAspect="1"/>
          </p:cNvSpPr>
          <p:nvPr/>
        </p:nvSpPr>
        <p:spPr>
          <a:xfrm>
            <a:off x="2377865" y="318541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DD44FB-E5C8-EEF3-6C1A-00F62C237A8E}"/>
              </a:ext>
            </a:extLst>
          </p:cNvPr>
          <p:cNvSpPr>
            <a:spLocks noChangeAspect="1"/>
          </p:cNvSpPr>
          <p:nvPr/>
        </p:nvSpPr>
        <p:spPr>
          <a:xfrm>
            <a:off x="2377865" y="37771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1C65B6-E14C-3F42-4E4D-BEF24AAF7912}"/>
              </a:ext>
            </a:extLst>
          </p:cNvPr>
          <p:cNvSpPr>
            <a:spLocks noChangeAspect="1"/>
          </p:cNvSpPr>
          <p:nvPr/>
        </p:nvSpPr>
        <p:spPr>
          <a:xfrm>
            <a:off x="2377865" y="43784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00DDCE-5C5F-0CA2-FBB5-59D539D02401}"/>
              </a:ext>
            </a:extLst>
          </p:cNvPr>
          <p:cNvSpPr>
            <a:spLocks noChangeAspect="1"/>
          </p:cNvSpPr>
          <p:nvPr/>
        </p:nvSpPr>
        <p:spPr>
          <a:xfrm>
            <a:off x="2377865" y="501803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64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50</Words>
  <Application>Microsoft Macintosh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Chan</dc:creator>
  <cp:lastModifiedBy>Chris Tsang</cp:lastModifiedBy>
  <cp:revision>37</cp:revision>
  <dcterms:created xsi:type="dcterms:W3CDTF">2023-12-04T02:36:59Z</dcterms:created>
  <dcterms:modified xsi:type="dcterms:W3CDTF">2023-12-15T18:34:39Z</dcterms:modified>
</cp:coreProperties>
</file>